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8" r:id="rId2"/>
    <p:sldId id="257" r:id="rId3"/>
    <p:sldId id="260" r:id="rId4"/>
    <p:sldId id="320" r:id="rId5"/>
    <p:sldId id="343" r:id="rId6"/>
    <p:sldId id="346" r:id="rId7"/>
    <p:sldId id="344" r:id="rId8"/>
    <p:sldId id="341" r:id="rId9"/>
    <p:sldId id="347" r:id="rId10"/>
    <p:sldId id="345" r:id="rId11"/>
    <p:sldId id="334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2" d="100"/>
          <a:sy n="62" d="100"/>
        </p:scale>
        <p:origin x="13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microsoft.com/office/2007/relationships/hdphoto" Target="../media/hdphoto4.wdp"/><Relationship Id="rId4" Type="http://schemas.openxmlformats.org/officeDocument/2006/relationships/image" Target="../media/image9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ilding, roof&#10;&#10;Description automatically generated">
            <a:extLst>
              <a:ext uri="{FF2B5EF4-FFF2-40B4-BE49-F238E27FC236}">
                <a16:creationId xmlns:a16="http://schemas.microsoft.com/office/drawing/2014/main" xmlns="" id="{0582134A-0554-4321-E6B0-CBE9839A2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>
          <a:xfrm>
            <a:off x="10274" y="0"/>
            <a:ext cx="9133726" cy="4876800"/>
          </a:xfrm>
          <a:prstGeom prst="rect">
            <a:avLst/>
          </a:prstGeom>
        </p:spPr>
      </p:pic>
      <p:sp>
        <p:nvSpPr>
          <p:cNvPr id="12" name="Rectangle: Beveled 11">
            <a:extLst>
              <a:ext uri="{FF2B5EF4-FFF2-40B4-BE49-F238E27FC236}">
                <a16:creationId xmlns:a16="http://schemas.microsoft.com/office/drawing/2014/main" xmlns="" id="{349AC5F7-E118-BE98-9D81-727120CCAD02}"/>
              </a:ext>
            </a:extLst>
          </p:cNvPr>
          <p:cNvSpPr/>
          <p:nvPr/>
        </p:nvSpPr>
        <p:spPr>
          <a:xfrm>
            <a:off x="10274" y="4876800"/>
            <a:ext cx="9133726" cy="19812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0D30DD"/>
                </a:solidFill>
              </a:rPr>
              <a:t>- TỔ CHUYÊN MÔN: LỊCH SỬ - ĐỊA LÝ - GIÁO DỤC CÔNG DÂN</a:t>
            </a:r>
          </a:p>
          <a:p>
            <a:r>
              <a:rPr lang="en-US" sz="2600" b="1">
                <a:solidFill>
                  <a:srgbClr val="0D30DD"/>
                </a:solidFill>
              </a:rPr>
              <a:t>- NHÓM: LỊCH SỬ - ĐỊA LÝ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6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09600" y="2133601"/>
            <a:ext cx="6629399" cy="2362200"/>
          </a:xfrm>
          <a:prstGeom prst="wedgeRoundRectCallout">
            <a:avLst>
              <a:gd name="adj1" fmla="val 47623"/>
              <a:gd name="adj2" fmla="val 105351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90602" y="2468940"/>
            <a:ext cx="594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Môn-trê-an có nhiệt độ tháng cao nhất, thấp nhất đều thấp hơn Hà Nội.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Môn-trê-an có lượng mưa trung bình năm thấp hơn Hà Nội.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So sánh đặc điểm nhiệt độ lượng mưa của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Môn-trê-an và Hà Nội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0" y="1700593"/>
            <a:ext cx="3744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ỤC NGỮ - GIÁO DỤC Khúc sông... - Tục Ngữ Ca Dao Việt N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3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" y="2590800"/>
            <a:ext cx="3469043" cy="35814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609600" y="6120825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TPHCM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1295400"/>
            <a:ext cx="6553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12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3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4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12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7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8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10</a:t>
            </a:r>
            <a:endParaRPr lang="en-US" sz="2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85725" y="1907232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83389" y="3200400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14800" y="4498032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85725" y="5410200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7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90500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79528"/>
            <a:ext cx="3429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ính nhiệt độ trung bình năm, biên độ nhiệt năm của Hà Nội.Hà Nội thuộc đới khí hậu nào? Vì sao?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2138" y="1981200"/>
            <a:ext cx="42846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N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hiệt độ trung bình năm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23,5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, biên độ nhiệt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12,5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20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en-US" sz="2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25" y="4422043"/>
            <a:ext cx="4447075" cy="190255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572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HÀNH VỀ 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NHIỆT ĐỘ VÀ LƯỢNG MƯA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15: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THỰC HÀNH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VỀ NHIỆT ĐỘ VÀ LƯỢNG MƯA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PHÂN TÍCH BIỂU ĐỒ NHIỆT ĐỘ LƯỢNG MƯA VA-LEN-XI-A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 SÁNH ĐẶC ĐIỂM NHIỆT ĐỘ LƯỢNG MƯA CỦA MÔN-TRÊ-AN VÀ HÀ NỘI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2274"/>
            <a:ext cx="35921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15.1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tháng cao nhất, tháng thấp nhất là bao nhiêu? Chênh lệch nhiệt độ giữa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 cao nhất và thấp nhất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bao nhiêu?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447800"/>
            <a:ext cx="441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Nhiệt độ trung bình tháng cao nhất khoảng 15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C, tháng thấp nhất khoảng 7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Chênh lệch nhiệt độ giữa tháng cao nhất và thấp nhất khoảng 8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52" y="3429000"/>
            <a:ext cx="2412048" cy="31242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3886200" y="4267200"/>
            <a:ext cx="142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09125" y="4620607"/>
            <a:ext cx="142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695271"/>
            <a:ext cx="3592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15.1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tháng nào có lượng mưa trên 100mm? 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836003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Các tháng có lượng mưa trên 100mm: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1, 2, 3, 8, 9, 10, 11,12.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13" y="3402767"/>
            <a:ext cx="2412048" cy="31242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3886200" y="5276538"/>
            <a:ext cx="14248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2274"/>
            <a:ext cx="3592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15.1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Va-len-xi-a thuộc 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 khí hậu nào? Vì sao?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353741"/>
            <a:ext cx="4419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Va-len-xi-a thuộc khí hậu ôn đới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: d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o có nhiệt độ trung bình dao động từ 7-15</a:t>
            </a:r>
            <a:r>
              <a:rPr lang="vi-VN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C,  lượng mưa trung bình năm (1416mm) trong khoảng 500-1500mm.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13" y="3402767"/>
            <a:ext cx="2412048" cy="31242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0552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09600" y="1676400"/>
            <a:ext cx="6629399" cy="3200399"/>
          </a:xfrm>
          <a:prstGeom prst="wedgeRoundRectCallout">
            <a:avLst>
              <a:gd name="adj1" fmla="val 48035"/>
              <a:gd name="adj2" fmla="val 7877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14400" y="1752600"/>
            <a:ext cx="59435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- Nhiệt độ trung bình tháng cao nhất khoảng 15</a:t>
            </a:r>
            <a:r>
              <a:rPr lang="nl-NL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C, tháng thấp nhất khoảng 7</a:t>
            </a:r>
            <a:r>
              <a:rPr lang="nl-NL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- Chênh lệch nhiệt độ giữa tháng cao nhất và thấp nhất khoảng 8</a:t>
            </a:r>
            <a:r>
              <a:rPr lang="nl-NL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- Các tháng có lượng mưa trên 100mm: 1, 2, 3, 8, 9, 10, 11,12.</a:t>
            </a:r>
          </a:p>
          <a:p>
            <a:pPr algn="just"/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- Va-len-xi-a thuộc khí hậu ôn đới do có nhiệt độ trung bình dao động từ 7-15</a:t>
            </a:r>
            <a:r>
              <a:rPr lang="nl-NL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100" dirty="0">
                <a:latin typeface="Cambria" panose="02040503050406030204" pitchFamily="18" charset="0"/>
                <a:ea typeface="Cambria" panose="02040503050406030204" pitchFamily="18" charset="0"/>
              </a:rPr>
              <a:t>C,  lượng mưa trung bình năm (1416mm) trong khoảng 500-1500mm.</a:t>
            </a:r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Phân tích biểu đồ nhiệt độ lượng mưa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Va-len-xi-a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0574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4000"/>
            <a:ext cx="35921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15.2,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 đặc điểm nhiệt độ của Môn-trê-an </a:t>
            </a:r>
            <a:endParaRPr lang="en-US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Hà Nội.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52525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Môn-trê-an có nhiệt độ tháng cao nhất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thấp hơn Hà Nội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30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 &gt; 23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Môn-trê-an có nhiệt độ tháng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nhất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thấp hơn Hà Nội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16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 &gt; -9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So sánh đặc điểm nhiệt độ lượng mưa của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Môn-trê-an và Hà Nội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04940"/>
            <a:ext cx="4198345" cy="29707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368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0574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24000"/>
            <a:ext cx="35921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15.2,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 đặc điểm lượng mưa của Môn-trê-an </a:t>
            </a:r>
            <a:endParaRPr lang="en-US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Hà Nội.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6002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Môn-trê-an có lượng mưa trung bình năm thấp hơn Hà Nội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1004mm &lt; 1724mm.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So sánh đặc điểm nhiệt độ lượng mưa của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Môn-trê-an và Hà Nội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04940"/>
            <a:ext cx="4198345" cy="29707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9230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688</Words>
  <Application>Microsoft Office PowerPoint</Application>
  <PresentationFormat>On-screen Show (4:3)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PowerPoint Presentation</vt:lpstr>
      <vt:lpstr>THỰC HÀNH VỀ  NHIỆT ĐỘ VÀ LƯỢNG MƯA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acer</cp:lastModifiedBy>
  <cp:revision>114</cp:revision>
  <dcterms:created xsi:type="dcterms:W3CDTF">2016-02-15T14:28:12Z</dcterms:created>
  <dcterms:modified xsi:type="dcterms:W3CDTF">2022-08-19T06:18:42Z</dcterms:modified>
</cp:coreProperties>
</file>